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58" r:id="rId4"/>
    <p:sldId id="259" r:id="rId5"/>
    <p:sldId id="270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一平 山北" userId="7f9c104dce099813" providerId="LiveId" clId="{E33F7FB7-7C25-415F-8235-B4FB7E135123}"/>
    <pc:docChg chg="undo custSel addSld delSld modSld sldOrd">
      <pc:chgData name="一平 山北" userId="7f9c104dce099813" providerId="LiveId" clId="{E33F7FB7-7C25-415F-8235-B4FB7E135123}" dt="2020-04-12T06:17:53.942" v="7619" actId="20577"/>
      <pc:docMkLst>
        <pc:docMk/>
      </pc:docMkLst>
      <pc:sldChg chg="modSp add mod">
        <pc:chgData name="一平 山北" userId="7f9c104dce099813" providerId="LiveId" clId="{E33F7FB7-7C25-415F-8235-B4FB7E135123}" dt="2020-04-12T06:17:47.911" v="7617" actId="20577"/>
        <pc:sldMkLst>
          <pc:docMk/>
          <pc:sldMk cId="4150090971" sldId="256"/>
        </pc:sldMkLst>
        <pc:spChg chg="mod">
          <ac:chgData name="一平 山北" userId="7f9c104dce099813" providerId="LiveId" clId="{E33F7FB7-7C25-415F-8235-B4FB7E135123}" dt="2020-04-12T06:17:47.911" v="7617" actId="20577"/>
          <ac:spMkLst>
            <pc:docMk/>
            <pc:sldMk cId="4150090971" sldId="256"/>
            <ac:spMk id="2" creationId="{6221684B-ACC7-4D97-B0EF-55CC97400EC2}"/>
          </ac:spMkLst>
        </pc:spChg>
        <pc:spChg chg="mod">
          <ac:chgData name="一平 山北" userId="7f9c104dce099813" providerId="LiveId" clId="{E33F7FB7-7C25-415F-8235-B4FB7E135123}" dt="2020-04-12T05:49:34.798" v="7532"/>
          <ac:spMkLst>
            <pc:docMk/>
            <pc:sldMk cId="4150090971" sldId="256"/>
            <ac:spMk id="3" creationId="{72F12195-800F-49E7-8C28-EEF5CB2CBD49}"/>
          </ac:spMkLst>
        </pc:spChg>
      </pc:sldChg>
      <pc:sldChg chg="modSp add del mod">
        <pc:chgData name="一平 山北" userId="7f9c104dce099813" providerId="LiveId" clId="{E33F7FB7-7C25-415F-8235-B4FB7E135123}" dt="2020-04-12T01:26:29.590" v="493" actId="2696"/>
        <pc:sldMkLst>
          <pc:docMk/>
          <pc:sldMk cId="2151273277" sldId="257"/>
        </pc:sldMkLst>
        <pc:spChg chg="mod">
          <ac:chgData name="一平 山北" userId="7f9c104dce099813" providerId="LiveId" clId="{E33F7FB7-7C25-415F-8235-B4FB7E135123}" dt="2020-04-12T01:24:13.896" v="485" actId="2711"/>
          <ac:spMkLst>
            <pc:docMk/>
            <pc:sldMk cId="2151273277" sldId="257"/>
            <ac:spMk id="2" creationId="{24DEBB42-8A9D-4869-9CF0-01BCF1198030}"/>
          </ac:spMkLst>
        </pc:spChg>
      </pc:sldChg>
      <pc:sldChg chg="addSp modSp add mod">
        <pc:chgData name="一平 山北" userId="7f9c104dce099813" providerId="LiveId" clId="{E33F7FB7-7C25-415F-8235-B4FB7E135123}" dt="2020-04-12T04:09:58.596" v="3941"/>
        <pc:sldMkLst>
          <pc:docMk/>
          <pc:sldMk cId="3196828974" sldId="258"/>
        </pc:sldMkLst>
        <pc:spChg chg="mod">
          <ac:chgData name="一平 山北" userId="7f9c104dce099813" providerId="LiveId" clId="{E33F7FB7-7C25-415F-8235-B4FB7E135123}" dt="2020-04-12T01:38:56.020" v="878" actId="255"/>
          <ac:spMkLst>
            <pc:docMk/>
            <pc:sldMk cId="3196828974" sldId="258"/>
            <ac:spMk id="2" creationId="{7A04D93C-BE25-4D39-A791-61EFD4D7827D}"/>
          </ac:spMkLst>
        </pc:spChg>
        <pc:spChg chg="mod">
          <ac:chgData name="一平 山北" userId="7f9c104dce099813" providerId="LiveId" clId="{E33F7FB7-7C25-415F-8235-B4FB7E135123}" dt="2020-04-12T04:09:58.596" v="3941"/>
          <ac:spMkLst>
            <pc:docMk/>
            <pc:sldMk cId="3196828974" sldId="258"/>
            <ac:spMk id="3" creationId="{20AB876E-04B7-4C32-830A-06A25971EB0D}"/>
          </ac:spMkLst>
        </pc:spChg>
        <pc:spChg chg="add mod">
          <ac:chgData name="一平 山北" userId="7f9c104dce099813" providerId="LiveId" clId="{E33F7FB7-7C25-415F-8235-B4FB7E135123}" dt="2020-04-12T01:37:42.800" v="838" actId="14100"/>
          <ac:spMkLst>
            <pc:docMk/>
            <pc:sldMk cId="3196828974" sldId="258"/>
            <ac:spMk id="5" creationId="{DEC256F2-D379-4CFA-B866-9133C54A98D4}"/>
          </ac:spMkLst>
        </pc:spChg>
        <pc:picChg chg="add mod">
          <ac:chgData name="一平 山北" userId="7f9c104dce099813" providerId="LiveId" clId="{E33F7FB7-7C25-415F-8235-B4FB7E135123}" dt="2020-04-12T01:36:54.988" v="807" actId="14100"/>
          <ac:picMkLst>
            <pc:docMk/>
            <pc:sldMk cId="3196828974" sldId="258"/>
            <ac:picMk id="4" creationId="{9AE5D4F2-61C1-4C3A-908A-B3807129EE99}"/>
          </ac:picMkLst>
        </pc:picChg>
      </pc:sldChg>
      <pc:sldChg chg="addSp modSp add mod">
        <pc:chgData name="一平 山北" userId="7f9c104dce099813" providerId="LiveId" clId="{E33F7FB7-7C25-415F-8235-B4FB7E135123}" dt="2020-04-12T05:31:29.955" v="7299" actId="20577"/>
        <pc:sldMkLst>
          <pc:docMk/>
          <pc:sldMk cId="1652876280" sldId="259"/>
        </pc:sldMkLst>
        <pc:spChg chg="mod">
          <ac:chgData name="一平 山北" userId="7f9c104dce099813" providerId="LiveId" clId="{E33F7FB7-7C25-415F-8235-B4FB7E135123}" dt="2020-04-12T01:40:00.037" v="886"/>
          <ac:spMkLst>
            <pc:docMk/>
            <pc:sldMk cId="1652876280" sldId="259"/>
            <ac:spMk id="2" creationId="{384942B3-1E02-4199-80A6-32682FC98BD5}"/>
          </ac:spMkLst>
        </pc:spChg>
        <pc:spChg chg="mod">
          <ac:chgData name="一平 山北" userId="7f9c104dce099813" providerId="LiveId" clId="{E33F7FB7-7C25-415F-8235-B4FB7E135123}" dt="2020-04-12T05:31:29.955" v="7299" actId="20577"/>
          <ac:spMkLst>
            <pc:docMk/>
            <pc:sldMk cId="1652876280" sldId="259"/>
            <ac:spMk id="3" creationId="{34E467DE-FDEB-42C1-9296-DB2ACA287150}"/>
          </ac:spMkLst>
        </pc:spChg>
        <pc:picChg chg="add mod">
          <ac:chgData name="一平 山北" userId="7f9c104dce099813" providerId="LiveId" clId="{E33F7FB7-7C25-415F-8235-B4FB7E135123}" dt="2020-04-12T01:44:56.723" v="1109" actId="1076"/>
          <ac:picMkLst>
            <pc:docMk/>
            <pc:sldMk cId="1652876280" sldId="259"/>
            <ac:picMk id="4" creationId="{C82058A1-50C4-4516-8291-9FCFF66D311D}"/>
          </ac:picMkLst>
        </pc:picChg>
      </pc:sldChg>
      <pc:sldChg chg="modSp add mod">
        <pc:chgData name="一平 山北" userId="7f9c104dce099813" providerId="LiveId" clId="{E33F7FB7-7C25-415F-8235-B4FB7E135123}" dt="2020-04-12T06:13:04.577" v="7613"/>
        <pc:sldMkLst>
          <pc:docMk/>
          <pc:sldMk cId="914282778" sldId="260"/>
        </pc:sldMkLst>
        <pc:spChg chg="mod">
          <ac:chgData name="一平 山北" userId="7f9c104dce099813" providerId="LiveId" clId="{E33F7FB7-7C25-415F-8235-B4FB7E135123}" dt="2020-04-12T05:19:48.148" v="7059"/>
          <ac:spMkLst>
            <pc:docMk/>
            <pc:sldMk cId="914282778" sldId="260"/>
            <ac:spMk id="2" creationId="{E07BD3F2-8E12-4109-AA39-5F40F7575D8D}"/>
          </ac:spMkLst>
        </pc:spChg>
        <pc:spChg chg="mod">
          <ac:chgData name="一平 山北" userId="7f9c104dce099813" providerId="LiveId" clId="{E33F7FB7-7C25-415F-8235-B4FB7E135123}" dt="2020-04-12T06:13:04.577" v="7613"/>
          <ac:spMkLst>
            <pc:docMk/>
            <pc:sldMk cId="914282778" sldId="260"/>
            <ac:spMk id="3" creationId="{72572608-42C8-41E7-ADA0-9C1811C975D2}"/>
          </ac:spMkLst>
        </pc:spChg>
      </pc:sldChg>
      <pc:sldChg chg="modSp add del mod">
        <pc:chgData name="一平 山北" userId="7f9c104dce099813" providerId="LiveId" clId="{E33F7FB7-7C25-415F-8235-B4FB7E135123}" dt="2020-04-12T02:19:12.142" v="1830" actId="2696"/>
        <pc:sldMkLst>
          <pc:docMk/>
          <pc:sldMk cId="2794063360" sldId="260"/>
        </pc:sldMkLst>
        <pc:spChg chg="mod">
          <ac:chgData name="一平 山北" userId="7f9c104dce099813" providerId="LiveId" clId="{E33F7FB7-7C25-415F-8235-B4FB7E135123}" dt="2020-04-12T02:19:02.626" v="1829" actId="20577"/>
          <ac:spMkLst>
            <pc:docMk/>
            <pc:sldMk cId="2794063360" sldId="260"/>
            <ac:spMk id="2" creationId="{F876EE18-B7B9-4D58-9244-BC3B4BEFE97F}"/>
          </ac:spMkLst>
        </pc:spChg>
      </pc:sldChg>
      <pc:sldChg chg="addSp delSp modSp add mod ord">
        <pc:chgData name="一平 山北" userId="7f9c104dce099813" providerId="LiveId" clId="{E33F7FB7-7C25-415F-8235-B4FB7E135123}" dt="2020-04-12T02:28:01.233" v="2537" actId="255"/>
        <pc:sldMkLst>
          <pc:docMk/>
          <pc:sldMk cId="1521955083" sldId="261"/>
        </pc:sldMkLst>
        <pc:spChg chg="mod">
          <ac:chgData name="一平 山北" userId="7f9c104dce099813" providerId="LiveId" clId="{E33F7FB7-7C25-415F-8235-B4FB7E135123}" dt="2020-04-12T02:28:01.233" v="2537" actId="255"/>
          <ac:spMkLst>
            <pc:docMk/>
            <pc:sldMk cId="1521955083" sldId="261"/>
            <ac:spMk id="2" creationId="{9602222D-9F1B-4DA7-9BB3-9DA8331E2492}"/>
          </ac:spMkLst>
        </pc:spChg>
        <pc:spChg chg="del mod">
          <ac:chgData name="一平 山北" userId="7f9c104dce099813" providerId="LiveId" clId="{E33F7FB7-7C25-415F-8235-B4FB7E135123}" dt="2020-04-12T02:26:02.027" v="2480" actId="478"/>
          <ac:spMkLst>
            <pc:docMk/>
            <pc:sldMk cId="1521955083" sldId="261"/>
            <ac:spMk id="3" creationId="{20CDCFCB-4862-4F01-90C0-3E50BD3D3CF2}"/>
          </ac:spMkLst>
        </pc:spChg>
        <pc:spChg chg="add mod">
          <ac:chgData name="一平 山北" userId="7f9c104dce099813" providerId="LiveId" clId="{E33F7FB7-7C25-415F-8235-B4FB7E135123}" dt="2020-04-12T02:27:03.923" v="2509" actId="20577"/>
          <ac:spMkLst>
            <pc:docMk/>
            <pc:sldMk cId="1521955083" sldId="261"/>
            <ac:spMk id="5" creationId="{99658189-5F08-4DD8-BE8C-FED2D78D736C}"/>
          </ac:spMkLst>
        </pc:spChg>
      </pc:sldChg>
      <pc:sldChg chg="modSp add mod">
        <pc:chgData name="一平 山北" userId="7f9c104dce099813" providerId="LiveId" clId="{E33F7FB7-7C25-415F-8235-B4FB7E135123}" dt="2020-04-12T04:52:30.534" v="5638"/>
        <pc:sldMkLst>
          <pc:docMk/>
          <pc:sldMk cId="1067578752" sldId="262"/>
        </pc:sldMkLst>
        <pc:spChg chg="mod">
          <ac:chgData name="一平 山北" userId="7f9c104dce099813" providerId="LiveId" clId="{E33F7FB7-7C25-415F-8235-B4FB7E135123}" dt="2020-04-12T02:29:24.775" v="2604"/>
          <ac:spMkLst>
            <pc:docMk/>
            <pc:sldMk cId="1067578752" sldId="262"/>
            <ac:spMk id="2" creationId="{9602222D-9F1B-4DA7-9BB3-9DA8331E2492}"/>
          </ac:spMkLst>
        </pc:spChg>
        <pc:spChg chg="mod">
          <ac:chgData name="一平 山北" userId="7f9c104dce099813" providerId="LiveId" clId="{E33F7FB7-7C25-415F-8235-B4FB7E135123}" dt="2020-04-12T04:52:30.534" v="5638"/>
          <ac:spMkLst>
            <pc:docMk/>
            <pc:sldMk cId="1067578752" sldId="262"/>
            <ac:spMk id="5" creationId="{99658189-5F08-4DD8-BE8C-FED2D78D736C}"/>
          </ac:spMkLst>
        </pc:spChg>
      </pc:sldChg>
      <pc:sldChg chg="addSp delSp modSp add mod">
        <pc:chgData name="一平 山北" userId="7f9c104dce099813" providerId="LiveId" clId="{E33F7FB7-7C25-415F-8235-B4FB7E135123}" dt="2020-04-12T04:58:25.021" v="5863" actId="207"/>
        <pc:sldMkLst>
          <pc:docMk/>
          <pc:sldMk cId="4007446953" sldId="263"/>
        </pc:sldMkLst>
        <pc:spChg chg="mod">
          <ac:chgData name="一平 山北" userId="7f9c104dce099813" providerId="LiveId" clId="{E33F7FB7-7C25-415F-8235-B4FB7E135123}" dt="2020-04-12T03:59:22.179" v="3285"/>
          <ac:spMkLst>
            <pc:docMk/>
            <pc:sldMk cId="4007446953" sldId="263"/>
            <ac:spMk id="2" creationId="{9C108A3C-A6C6-40B7-BD17-FCECFCADA663}"/>
          </ac:spMkLst>
        </pc:spChg>
        <pc:spChg chg="mod">
          <ac:chgData name="一平 山北" userId="7f9c104dce099813" providerId="LiveId" clId="{E33F7FB7-7C25-415F-8235-B4FB7E135123}" dt="2020-04-12T04:58:25.021" v="5863" actId="207"/>
          <ac:spMkLst>
            <pc:docMk/>
            <pc:sldMk cId="4007446953" sldId="263"/>
            <ac:spMk id="3" creationId="{6E7D3D1E-C8B3-4A59-843F-108BA918B90B}"/>
          </ac:spMkLst>
        </pc:spChg>
        <pc:spChg chg="add del">
          <ac:chgData name="一平 山北" userId="7f9c104dce099813" providerId="LiveId" clId="{E33F7FB7-7C25-415F-8235-B4FB7E135123}" dt="2020-04-12T04:07:01.015" v="3513" actId="478"/>
          <ac:spMkLst>
            <pc:docMk/>
            <pc:sldMk cId="4007446953" sldId="263"/>
            <ac:spMk id="4" creationId="{772F6813-138B-4A2C-BBC7-5FDEECDE37CB}"/>
          </ac:spMkLst>
        </pc:spChg>
        <pc:spChg chg="add del mod">
          <ac:chgData name="一平 山北" userId="7f9c104dce099813" providerId="LiveId" clId="{E33F7FB7-7C25-415F-8235-B4FB7E135123}" dt="2020-04-12T04:05:45.380" v="3459" actId="478"/>
          <ac:spMkLst>
            <pc:docMk/>
            <pc:sldMk cId="4007446953" sldId="263"/>
            <ac:spMk id="5" creationId="{82C6C8E1-DD3B-404D-8A25-4EC922E201EE}"/>
          </ac:spMkLst>
        </pc:spChg>
        <pc:spChg chg="add mod">
          <ac:chgData name="一平 山北" userId="7f9c104dce099813" providerId="LiveId" clId="{E33F7FB7-7C25-415F-8235-B4FB7E135123}" dt="2020-04-12T04:28:32.146" v="4699"/>
          <ac:spMkLst>
            <pc:docMk/>
            <pc:sldMk cId="4007446953" sldId="263"/>
            <ac:spMk id="6" creationId="{83B11DEA-882F-497A-86E2-BF9AD1003831}"/>
          </ac:spMkLst>
        </pc:spChg>
      </pc:sldChg>
      <pc:sldChg chg="addSp delSp modSp add mod setBg">
        <pc:chgData name="一平 山北" userId="7f9c104dce099813" providerId="LiveId" clId="{E33F7FB7-7C25-415F-8235-B4FB7E135123}" dt="2020-04-12T04:28:50.697" v="4703" actId="20577"/>
        <pc:sldMkLst>
          <pc:docMk/>
          <pc:sldMk cId="2525979802" sldId="264"/>
        </pc:sldMkLst>
        <pc:spChg chg="mod">
          <ac:chgData name="一平 山北" userId="7f9c104dce099813" providerId="LiveId" clId="{E33F7FB7-7C25-415F-8235-B4FB7E135123}" dt="2020-04-12T04:01:56.105" v="3340"/>
          <ac:spMkLst>
            <pc:docMk/>
            <pc:sldMk cId="2525979802" sldId="264"/>
            <ac:spMk id="2" creationId="{3D82DA39-F128-4C93-AA8B-53E1AC260CCC}"/>
          </ac:spMkLst>
        </pc:spChg>
        <pc:spChg chg="mod">
          <ac:chgData name="一平 山北" userId="7f9c104dce099813" providerId="LiveId" clId="{E33F7FB7-7C25-415F-8235-B4FB7E135123}" dt="2020-04-12T04:11:10.484" v="3958" actId="14100"/>
          <ac:spMkLst>
            <pc:docMk/>
            <pc:sldMk cId="2525979802" sldId="264"/>
            <ac:spMk id="3" creationId="{5C6817FA-EB50-49C7-AF02-21945BE2F2A3}"/>
          </ac:spMkLst>
        </pc:spChg>
        <pc:spChg chg="add del mod">
          <ac:chgData name="一平 山北" userId="7f9c104dce099813" providerId="LiveId" clId="{E33F7FB7-7C25-415F-8235-B4FB7E135123}" dt="2020-04-12T04:04:42.891" v="3436" actId="478"/>
          <ac:spMkLst>
            <pc:docMk/>
            <pc:sldMk cId="2525979802" sldId="264"/>
            <ac:spMk id="4" creationId="{F154C633-1568-4F5E-B53F-2671EB775828}"/>
          </ac:spMkLst>
        </pc:spChg>
        <pc:spChg chg="add del mod">
          <ac:chgData name="一平 山北" userId="7f9c104dce099813" providerId="LiveId" clId="{E33F7FB7-7C25-415F-8235-B4FB7E135123}" dt="2020-04-12T04:28:50.697" v="4703" actId="20577"/>
          <ac:spMkLst>
            <pc:docMk/>
            <pc:sldMk cId="2525979802" sldId="264"/>
            <ac:spMk id="6" creationId="{9C86BDEA-1113-4624-B13C-5221C597BCCF}"/>
          </ac:spMkLst>
        </pc:spChg>
        <pc:picChg chg="add mod">
          <ac:chgData name="一平 山北" userId="7f9c104dce099813" providerId="LiveId" clId="{E33F7FB7-7C25-415F-8235-B4FB7E135123}" dt="2020-04-12T04:11:13.234" v="3959" actId="1076"/>
          <ac:picMkLst>
            <pc:docMk/>
            <pc:sldMk cId="2525979802" sldId="264"/>
            <ac:picMk id="1027" creationId="{773F3116-DC0A-45D8-85BF-C32819961977}"/>
          </ac:picMkLst>
        </pc:picChg>
      </pc:sldChg>
      <pc:sldChg chg="addSp delSp modSp add mod">
        <pc:chgData name="一平 山北" userId="7f9c104dce099813" providerId="LiveId" clId="{E33F7FB7-7C25-415F-8235-B4FB7E135123}" dt="2020-04-12T05:20:30.253" v="7063" actId="20577"/>
        <pc:sldMkLst>
          <pc:docMk/>
          <pc:sldMk cId="10781963" sldId="265"/>
        </pc:sldMkLst>
        <pc:spChg chg="mod">
          <ac:chgData name="一平 山北" userId="7f9c104dce099813" providerId="LiveId" clId="{E33F7FB7-7C25-415F-8235-B4FB7E135123}" dt="2020-04-12T04:18:02.802" v="4210"/>
          <ac:spMkLst>
            <pc:docMk/>
            <pc:sldMk cId="10781963" sldId="265"/>
            <ac:spMk id="2" creationId="{CF972874-05B0-4ED0-BC4A-28B49D1F111D}"/>
          </ac:spMkLst>
        </pc:spChg>
        <pc:spChg chg="mod">
          <ac:chgData name="一平 山北" userId="7f9c104dce099813" providerId="LiveId" clId="{E33F7FB7-7C25-415F-8235-B4FB7E135123}" dt="2020-04-12T04:36:17.614" v="4783"/>
          <ac:spMkLst>
            <pc:docMk/>
            <pc:sldMk cId="10781963" sldId="265"/>
            <ac:spMk id="3" creationId="{0B830E9E-2B30-45A5-A5A8-247498C19853}"/>
          </ac:spMkLst>
        </pc:spChg>
        <pc:spChg chg="add del mod">
          <ac:chgData name="一平 山北" userId="7f9c104dce099813" providerId="LiveId" clId="{E33F7FB7-7C25-415F-8235-B4FB7E135123}" dt="2020-04-12T04:19:16.241" v="4242" actId="478"/>
          <ac:spMkLst>
            <pc:docMk/>
            <pc:sldMk cId="10781963" sldId="265"/>
            <ac:spMk id="4" creationId="{B7A7713F-F288-47AF-93F7-42BA0B1210A0}"/>
          </ac:spMkLst>
        </pc:spChg>
        <pc:spChg chg="add mod">
          <ac:chgData name="一平 山北" userId="7f9c104dce099813" providerId="LiveId" clId="{E33F7FB7-7C25-415F-8235-B4FB7E135123}" dt="2020-04-12T04:36:02.848" v="4745" actId="20577"/>
          <ac:spMkLst>
            <pc:docMk/>
            <pc:sldMk cId="10781963" sldId="265"/>
            <ac:spMk id="5" creationId="{D5B62759-6303-4060-B7DB-C0F9C28ECC1E}"/>
          </ac:spMkLst>
        </pc:spChg>
        <pc:spChg chg="add mod">
          <ac:chgData name="一平 山北" userId="7f9c104dce099813" providerId="LiveId" clId="{E33F7FB7-7C25-415F-8235-B4FB7E135123}" dt="2020-04-12T05:20:30.253" v="7063" actId="20577"/>
          <ac:spMkLst>
            <pc:docMk/>
            <pc:sldMk cId="10781963" sldId="265"/>
            <ac:spMk id="6" creationId="{870C70B8-62F2-4247-AE0E-F689B41FA4B6}"/>
          </ac:spMkLst>
        </pc:spChg>
        <pc:picChg chg="add del mod">
          <ac:chgData name="一平 山北" userId="7f9c104dce099813" providerId="LiveId" clId="{E33F7FB7-7C25-415F-8235-B4FB7E135123}" dt="2020-04-12T04:35:29.739" v="4728" actId="14100"/>
          <ac:picMkLst>
            <pc:docMk/>
            <pc:sldMk cId="10781963" sldId="265"/>
            <ac:picMk id="2050" creationId="{1E793D49-06CC-48D3-AED6-C529D35FCDFF}"/>
          </ac:picMkLst>
        </pc:picChg>
      </pc:sldChg>
      <pc:sldChg chg="addSp delSp modSp add mod">
        <pc:chgData name="一平 山北" userId="7f9c104dce099813" providerId="LiveId" clId="{E33F7FB7-7C25-415F-8235-B4FB7E135123}" dt="2020-04-12T05:48:24.958" v="7522"/>
        <pc:sldMkLst>
          <pc:docMk/>
          <pc:sldMk cId="2906044846" sldId="266"/>
        </pc:sldMkLst>
        <pc:spChg chg="mod">
          <ac:chgData name="一平 山北" userId="7f9c104dce099813" providerId="LiveId" clId="{E33F7FB7-7C25-415F-8235-B4FB7E135123}" dt="2020-04-12T04:39:24.709" v="4789"/>
          <ac:spMkLst>
            <pc:docMk/>
            <pc:sldMk cId="2906044846" sldId="266"/>
            <ac:spMk id="2" creationId="{0CA21D74-0D41-4DB6-8B68-92D8F145CBC5}"/>
          </ac:spMkLst>
        </pc:spChg>
        <pc:spChg chg="mod">
          <ac:chgData name="一平 山北" userId="7f9c104dce099813" providerId="LiveId" clId="{E33F7FB7-7C25-415F-8235-B4FB7E135123}" dt="2020-04-12T05:48:24.958" v="7522"/>
          <ac:spMkLst>
            <pc:docMk/>
            <pc:sldMk cId="2906044846" sldId="266"/>
            <ac:spMk id="3" creationId="{81F8937C-F8D5-4382-AFB0-C0F4D65D8CB7}"/>
          </ac:spMkLst>
        </pc:spChg>
        <pc:spChg chg="add del">
          <ac:chgData name="一平 山北" userId="7f9c104dce099813" providerId="LiveId" clId="{E33F7FB7-7C25-415F-8235-B4FB7E135123}" dt="2020-04-12T04:44:47.536" v="5065"/>
          <ac:spMkLst>
            <pc:docMk/>
            <pc:sldMk cId="2906044846" sldId="266"/>
            <ac:spMk id="4" creationId="{94571904-9B20-40F0-8944-E0FA536916F3}"/>
          </ac:spMkLst>
        </pc:spChg>
        <pc:spChg chg="add del">
          <ac:chgData name="一平 山北" userId="7f9c104dce099813" providerId="LiveId" clId="{E33F7FB7-7C25-415F-8235-B4FB7E135123}" dt="2020-04-12T04:44:46.630" v="5063"/>
          <ac:spMkLst>
            <pc:docMk/>
            <pc:sldMk cId="2906044846" sldId="266"/>
            <ac:spMk id="5" creationId="{823F347C-CA3A-4C49-8CD2-CC52DCE94441}"/>
          </ac:spMkLst>
        </pc:spChg>
        <pc:spChg chg="add mod">
          <ac:chgData name="一平 山北" userId="7f9c104dce099813" providerId="LiveId" clId="{E33F7FB7-7C25-415F-8235-B4FB7E135123}" dt="2020-04-12T05:35:30.836" v="7467"/>
          <ac:spMkLst>
            <pc:docMk/>
            <pc:sldMk cId="2906044846" sldId="266"/>
            <ac:spMk id="6" creationId="{9FB88FA3-E838-49C2-980A-17CB0B5008F3}"/>
          </ac:spMkLst>
        </pc:spChg>
      </pc:sldChg>
      <pc:sldChg chg="modSp add del mod">
        <pc:chgData name="一平 山北" userId="7f9c104dce099813" providerId="LiveId" clId="{E33F7FB7-7C25-415F-8235-B4FB7E135123}" dt="2020-04-12T05:02:11.292" v="6025" actId="2696"/>
        <pc:sldMkLst>
          <pc:docMk/>
          <pc:sldMk cId="1998972173" sldId="267"/>
        </pc:sldMkLst>
        <pc:spChg chg="mod">
          <ac:chgData name="一平 山北" userId="7f9c104dce099813" providerId="LiveId" clId="{E33F7FB7-7C25-415F-8235-B4FB7E135123}" dt="2020-04-12T05:01:16.332" v="6022"/>
          <ac:spMkLst>
            <pc:docMk/>
            <pc:sldMk cId="1998972173" sldId="267"/>
            <ac:spMk id="2" creationId="{5EC75D7E-8A0A-402F-ADDE-27DA0BDC6721}"/>
          </ac:spMkLst>
        </pc:spChg>
      </pc:sldChg>
      <pc:sldChg chg="modSp add mod">
        <pc:chgData name="一平 山北" userId="7f9c104dce099813" providerId="LiveId" clId="{E33F7FB7-7C25-415F-8235-B4FB7E135123}" dt="2020-04-12T06:09:27.514" v="7609" actId="20577"/>
        <pc:sldMkLst>
          <pc:docMk/>
          <pc:sldMk cId="2777577299" sldId="268"/>
        </pc:sldMkLst>
        <pc:spChg chg="mod">
          <ac:chgData name="一平 山北" userId="7f9c104dce099813" providerId="LiveId" clId="{E33F7FB7-7C25-415F-8235-B4FB7E135123}" dt="2020-04-12T05:02:13.527" v="6026"/>
          <ac:spMkLst>
            <pc:docMk/>
            <pc:sldMk cId="2777577299" sldId="268"/>
            <ac:spMk id="2" creationId="{43EA810D-4461-4453-BCA9-8530BF7781BA}"/>
          </ac:spMkLst>
        </pc:spChg>
        <pc:spChg chg="mod">
          <ac:chgData name="一平 山北" userId="7f9c104dce099813" providerId="LiveId" clId="{E33F7FB7-7C25-415F-8235-B4FB7E135123}" dt="2020-04-12T06:09:27.514" v="7609" actId="20577"/>
          <ac:spMkLst>
            <pc:docMk/>
            <pc:sldMk cId="2777577299" sldId="268"/>
            <ac:spMk id="3" creationId="{E7762749-0333-4827-A7AB-453E2DCA0FF0}"/>
          </ac:spMkLst>
        </pc:spChg>
      </pc:sldChg>
      <pc:sldChg chg="modSp add mod ord">
        <pc:chgData name="一平 山北" userId="7f9c104dce099813" providerId="LiveId" clId="{E33F7FB7-7C25-415F-8235-B4FB7E135123}" dt="2020-04-12T06:17:53.942" v="7619" actId="20577"/>
        <pc:sldMkLst>
          <pc:docMk/>
          <pc:sldMk cId="3242055636" sldId="269"/>
        </pc:sldMkLst>
        <pc:spChg chg="mod">
          <ac:chgData name="一平 山北" userId="7f9c104dce099813" providerId="LiveId" clId="{E33F7FB7-7C25-415F-8235-B4FB7E135123}" dt="2020-04-12T06:17:53.942" v="7619" actId="20577"/>
          <ac:spMkLst>
            <pc:docMk/>
            <pc:sldMk cId="3242055636" sldId="269"/>
            <ac:spMk id="2" creationId="{862CD0B1-E5A9-4FC7-9934-5EB4A5F44338}"/>
          </ac:spMkLst>
        </pc:spChg>
        <pc:spChg chg="mod">
          <ac:chgData name="一平 山北" userId="7f9c104dce099813" providerId="LiveId" clId="{E33F7FB7-7C25-415F-8235-B4FB7E135123}" dt="2020-04-12T05:19:14.742" v="7053" actId="20577"/>
          <ac:spMkLst>
            <pc:docMk/>
            <pc:sldMk cId="3242055636" sldId="269"/>
            <ac:spMk id="3" creationId="{C07236BB-A8FB-478E-B0B9-6FBB3B826152}"/>
          </ac:spMkLst>
        </pc:spChg>
      </pc:sldChg>
      <pc:sldChg chg="addSp delSp modSp add mod">
        <pc:chgData name="一平 山北" userId="7f9c104dce099813" providerId="LiveId" clId="{E33F7FB7-7C25-415F-8235-B4FB7E135123}" dt="2020-04-12T05:33:01.557" v="7349" actId="20577"/>
        <pc:sldMkLst>
          <pc:docMk/>
          <pc:sldMk cId="2120293833" sldId="270"/>
        </pc:sldMkLst>
        <pc:spChg chg="mod">
          <ac:chgData name="一平 山北" userId="7f9c104dce099813" providerId="LiveId" clId="{E33F7FB7-7C25-415F-8235-B4FB7E135123}" dt="2020-04-12T05:22:14.228" v="7074" actId="255"/>
          <ac:spMkLst>
            <pc:docMk/>
            <pc:sldMk cId="2120293833" sldId="270"/>
            <ac:spMk id="2" creationId="{3D4D5FED-686C-4C65-90E9-66EDEC153D2E}"/>
          </ac:spMkLst>
        </pc:spChg>
        <pc:spChg chg="mod">
          <ac:chgData name="一平 山北" userId="7f9c104dce099813" providerId="LiveId" clId="{E33F7FB7-7C25-415F-8235-B4FB7E135123}" dt="2020-04-12T05:33:01.557" v="7349" actId="20577"/>
          <ac:spMkLst>
            <pc:docMk/>
            <pc:sldMk cId="2120293833" sldId="270"/>
            <ac:spMk id="3" creationId="{678BE31D-777C-4593-AC88-412E6652005F}"/>
          </ac:spMkLst>
        </pc:spChg>
        <pc:spChg chg="add mod">
          <ac:chgData name="一平 山北" userId="7f9c104dce099813" providerId="LiveId" clId="{E33F7FB7-7C25-415F-8235-B4FB7E135123}" dt="2020-04-12T05:31:05.377" v="7292" actId="692"/>
          <ac:spMkLst>
            <pc:docMk/>
            <pc:sldMk cId="2120293833" sldId="270"/>
            <ac:spMk id="6" creationId="{2FDE2176-5DD4-4D73-BF90-A7B60A2B51BC}"/>
          </ac:spMkLst>
        </pc:spChg>
        <pc:spChg chg="add del mod">
          <ac:chgData name="一平 山北" userId="7f9c104dce099813" providerId="LiveId" clId="{E33F7FB7-7C25-415F-8235-B4FB7E135123}" dt="2020-04-12T05:31:57.884" v="7302" actId="478"/>
          <ac:spMkLst>
            <pc:docMk/>
            <pc:sldMk cId="2120293833" sldId="270"/>
            <ac:spMk id="7" creationId="{0DE5CC97-A18C-49B1-9C5A-1EA8EDFEF54A}"/>
          </ac:spMkLst>
        </pc:spChg>
        <pc:spChg chg="add mod">
          <ac:chgData name="一平 山北" userId="7f9c104dce099813" providerId="LiveId" clId="{E33F7FB7-7C25-415F-8235-B4FB7E135123}" dt="2020-04-12T05:32:33.322" v="7313" actId="1076"/>
          <ac:spMkLst>
            <pc:docMk/>
            <pc:sldMk cId="2120293833" sldId="270"/>
            <ac:spMk id="8" creationId="{5181FF2F-9ECA-4BF9-8944-1A525B305E27}"/>
          </ac:spMkLst>
        </pc:spChg>
        <pc:picChg chg="add mod">
          <ac:chgData name="一平 山北" userId="7f9c104dce099813" providerId="LiveId" clId="{E33F7FB7-7C25-415F-8235-B4FB7E135123}" dt="2020-04-12T05:32:14.838" v="7307" actId="1076"/>
          <ac:picMkLst>
            <pc:docMk/>
            <pc:sldMk cId="2120293833" sldId="270"/>
            <ac:picMk id="5" creationId="{96F51EB7-EA1F-4616-A5F3-4120932E023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F62F-1461-41E7-9E04-332213240109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53E87-1BF0-4411-928B-C5E73372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39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8B8BB3-447A-4399-AFA4-2E8E9C1B4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26BD044-FBE7-447A-A490-7329BBDEA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00E8C-86C8-44B0-87F1-FDE7670C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560665-B0C2-4884-B3E6-6BDB3E3A7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7D0B43-00AD-434C-A202-D5D7E8E0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34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39C9F-22AE-40AF-A60A-39F2F885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E9E68EA-E6F8-467C-B72A-B693C1F28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65FEB7-2A47-4798-8A1E-45EB643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2F6FD2-8487-4DAB-BDFD-495EFBA9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858F9F-5264-4306-A210-40E2CA2F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01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F04783-7082-43EF-A996-E1FC8A9BD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0CB5EF-025D-49D4-B790-CBB437E69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1686E-3ED0-4E06-A49B-EDA5D059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3A421E-5B0C-4540-A2BE-DE079A6B7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ACF382-7DC6-48C1-9A86-96949AD1A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35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084A0B-F825-4DAA-A1CE-D70682E94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7E2E59-6524-4F19-9B6E-5A1078B9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71AD25-4AD8-4C21-A1E2-108AD80D4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A3F9B4-2461-4578-81DD-C0FAC83B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F1CA7F-FB8C-4346-91EC-1ED09E9A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7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145490-72FD-4976-B07E-7D595E4F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7D39B1-A5E1-40D9-A8F0-2AA558F74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D0424-0A9F-4C6D-B256-59B6163D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53F6D0-61E4-4159-B991-41A87F8C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25FB0A-3A29-44D0-A96E-02674731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82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71E063-7D09-43E3-8196-AA059818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C26463-751F-404A-BF28-F1982404D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A5568A-870E-41BA-9ADC-099E45DAA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44D07A-15B8-4E90-86A8-474D5159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0D48CA-539B-424E-A54A-BF63C1834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FDDFB5-2CFB-4F9E-AE1C-DD483B18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33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B2BC2-77E3-401C-83D2-50267E7E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37759D-BF17-459C-8AE1-F8659BD5F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9C2F16-71E8-46FC-8B1A-3C53989CA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08D7F8-02E0-49E8-A26A-645D363EF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ABFEC27-830D-4F62-95AB-71DFA7FFA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1EB2355-5367-4BF3-B881-E69130BA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F42C384-C80A-4616-A36A-03A0994B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1BA89E-EF8D-4978-841D-CE911BCB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11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C4EA3D-573B-4B68-A5C6-F4A7B2856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37D59C-54B6-4086-BCE2-86ECBE02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52E0A7-4DF2-49E7-938E-65CF65E2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1C4D424-7F1B-480F-94B2-742231F8A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47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55B645-3393-43D5-A333-0E9E229F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241D53-86E1-4229-98A7-5D5D03097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AE827B-6FD5-421D-BE52-CA07BE80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80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3E154-4BF7-424B-9EFF-2A5A1336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81859C-ABF2-40B6-9C02-E41FE1B8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5A87AD-E267-4E4E-9D42-E238D4369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FA0CA-C031-4008-BA10-221AA350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4DBCCA-99B9-42C6-ACBB-9C0F961C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1E52A5-F065-4FBA-BBDC-812CB32E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5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78954B-F905-43A6-8707-41CEDDDC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088F5A-ADE9-4096-8E73-761829E13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227F58-291D-4F67-AFE2-6467B824F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7BDE07-EC37-4364-B7B9-A5E45738C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69B01B-3624-4742-94C6-2F981B10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908DCE-7778-4A2D-A43D-59633517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68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23EE6B-A445-4FCF-B7E7-94BC3882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CD4DD2-8513-4300-B625-356582D33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46517B-C536-4834-A56D-2AC931360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15F2-1E47-4263-A5F4-13A872DED4FF}" type="datetimeFigureOut">
              <a:rPr kumimoji="1" lang="ja-JP" altLang="en-US" smtClean="0"/>
              <a:t>2020/4/12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BE5DE0-3D00-43AC-AEDE-3AA4E10FA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F396E-9AA3-4B6C-8F2A-E3EE43748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104D3-6C26-4AED-B498-D779A7E6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71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21684B-ACC7-4D97-B0EF-55CC97400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15397"/>
          </a:xfrm>
        </p:spPr>
        <p:txBody>
          <a:bodyPr anchor="ctr">
            <a:normAutofit/>
          </a:bodyPr>
          <a:lstStyle/>
          <a:p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Code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for OTA】</a:t>
            </a:r>
            <a:b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大田区 空き家対策の現状</a:t>
            </a:r>
            <a:br>
              <a:rPr kumimoji="1"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～検討の叩き台～</a:t>
            </a:r>
            <a:b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F12195-800F-49E7-8C28-EEF5CB2CB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9828"/>
            <a:ext cx="9144000" cy="1655762"/>
          </a:xfrm>
        </p:spPr>
        <p:txBody>
          <a:bodyPr anchor="b"/>
          <a:lstStyle/>
          <a:p>
            <a:pPr algn="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大田区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北千束在住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山北一平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AC748B-F4D9-4874-8A44-23C3B15AE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090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72874-05B0-4ED0-BC4A-28B49D1F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２．大田区の空き家対策（その３）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https://www.city.ota.tokyo.jp/seikatsu/sumaimachinami/sumai/akiya_katsuyou.html</a:t>
            </a:r>
            <a:endParaRPr kumimoji="1" lang="ja-JP" altLang="en-US" sz="1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830E9E-2B30-45A5-A5A8-247498C1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697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４）これまでのマッチング実績事例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１４件</a:t>
            </a:r>
            <a:endParaRPr lang="en-US" altLang="ja-JP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①　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大森北 　保育室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②　中央　 　高齢者、子どもの多世代交流の場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　大森西　医療機関と連携型の民泊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など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E793D49-06CC-48D3-AED6-C529D35FC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883" y="2461846"/>
            <a:ext cx="5143866" cy="358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70C70B8-62F2-4247-AE0E-F689B41FA4B6}"/>
              </a:ext>
            </a:extLst>
          </p:cNvPr>
          <p:cNvSpPr/>
          <p:nvPr/>
        </p:nvSpPr>
        <p:spPr>
          <a:xfrm>
            <a:off x="1590685" y="4105355"/>
            <a:ext cx="6427900" cy="2387520"/>
          </a:xfrm>
          <a:prstGeom prst="roundRect">
            <a:avLst/>
          </a:prstGeom>
          <a:ln w="635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マッチング１４件・登録空き家</a:t>
            </a:r>
            <a:r>
              <a:rPr lang="en-US" altLang="ja-JP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件／空き家４．８万戸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空き家比と実績をみたときの対策の成果は？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B62759-6303-4060-B7DB-C0F9C28ECC1E}"/>
              </a:ext>
            </a:extLst>
          </p:cNvPr>
          <p:cNvSpPr txBox="1"/>
          <p:nvPr/>
        </p:nvSpPr>
        <p:spPr>
          <a:xfrm>
            <a:off x="7123297" y="2595193"/>
            <a:ext cx="433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登録済みの空家</a:t>
            </a:r>
            <a:r>
              <a:rPr lang="en-US" altLang="ja-JP" b="1" dirty="0"/>
              <a:t>(15</a:t>
            </a:r>
            <a:r>
              <a:rPr lang="ja-JP" altLang="en-US" b="1" dirty="0"/>
              <a:t>件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05B1F7-C62D-405F-A3FB-52A1801D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21D74-0D41-4DB6-8B68-92D8F145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２．大田区の空き家対策（その４）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F8937C-F8D5-4382-AFB0-C0F4D65D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42854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(5)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民間ディベロッパーと提携へ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zh-TW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2019/2/20 20:39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日経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電子版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◆区は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東急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と空き家・空き店舗対策で連携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</a:t>
            </a:r>
            <a:r>
              <a:rPr lang="en-US" altLang="ja-JP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年度から</a:t>
            </a:r>
            <a:r>
              <a:rPr lang="en-US" altLang="ja-JP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年の計画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で事業を進め、池上駅周辺で始める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物件情報に詳しい区内の住民を探し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、街づくりの協力者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として育成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東急は地域住民との交流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を深め、</a:t>
            </a:r>
            <a:r>
              <a:rPr lang="ja-JP" alt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物件オーナーを開拓</a:t>
            </a:r>
            <a:endParaRPr lang="en-US" altLang="ja-JP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◆区と東急は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推進会議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を開き、定期的に事業の進捗を確認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FB88FA3-E838-49C2-980A-17CB0B5008F3}"/>
              </a:ext>
            </a:extLst>
          </p:cNvPr>
          <p:cNvSpPr/>
          <p:nvPr/>
        </p:nvSpPr>
        <p:spPr>
          <a:xfrm>
            <a:off x="1064527" y="5135840"/>
            <a:ext cx="10062946" cy="1371669"/>
          </a:xfrm>
          <a:prstGeom prst="roundRect">
            <a:avLst/>
          </a:prstGeom>
          <a:ln w="635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「東急」さん、区内の空き家対策の実務をお願いします。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区は推進会議で報告を受けて、何にかと指示しますから。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A8D94E-9738-45F0-BCD6-7A4DFFC7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04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A810D-4461-4453-BCA9-8530BF77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２．大田区の空き家対策（まとめ）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762749-0333-4827-A7AB-453E2DCA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44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◆大田区自身の取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組みにかかわる成果は疑問（実績低迷）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◆民間委託で区が認めているよう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に、空き家対策の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おいて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以下の２点が不足していたのでは？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物件情報に詳しい区内の住民を探し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、街づくりの協力者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として育成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 ②</a:t>
            </a:r>
            <a:r>
              <a:rPr lang="ja-JP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地域住民との交流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を深め、物件オーナーを開拓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170565-DEF8-4171-86A7-0C8E58ED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577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D0B1-E5A9-4FC7-9934-5EB4A5F44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2286"/>
            <a:ext cx="10515600" cy="2852737"/>
          </a:xfrm>
        </p:spPr>
        <p:txBody>
          <a:bodyPr/>
          <a:lstStyle/>
          <a:p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</a:t>
            </a:r>
            <a: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Code for OTA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が考える</a:t>
            </a:r>
            <a:br>
              <a:rPr lang="en-US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空き家対策とは？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7236BB-A8FB-478E-B0B9-6FBB3B826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="1" i="1" dirty="0">
              <a:solidFill>
                <a:schemeClr val="tx1"/>
              </a:solidFill>
            </a:endParaRPr>
          </a:p>
          <a:p>
            <a:r>
              <a:rPr lang="ja-JP" altLang="en-US" b="1" i="1" dirty="0">
                <a:solidFill>
                  <a:schemeClr val="tx1"/>
                </a:solidFill>
              </a:rPr>
              <a:t>　　</a:t>
            </a:r>
            <a:r>
              <a:rPr kumimoji="1" lang="ja-JP" altLang="en-US" b="1" i="1" dirty="0">
                <a:solidFill>
                  <a:schemeClr val="tx1"/>
                </a:solidFill>
              </a:rPr>
              <a:t>ここからは資料はありません。皆さんと意見交換をさせてください。</a:t>
            </a:r>
            <a:endParaRPr kumimoji="1" lang="en-US" altLang="ja-JP" b="1" i="1" dirty="0">
              <a:solidFill>
                <a:schemeClr val="tx1"/>
              </a:solidFill>
            </a:endParaRPr>
          </a:p>
          <a:p>
            <a:endParaRPr kumimoji="1" lang="ja-JP" altLang="en-US" b="1" i="1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B5CC8C-9632-45CB-9943-FC3B83FC7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5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2222D-9F1B-4DA7-9BB3-9DA8331E24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１．大田区空き家の現状</a:t>
            </a:r>
            <a:endParaRPr kumimoji="1" lang="ja-JP" altLang="en-US" sz="5400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99658189-5F08-4DD8-BE8C-FED2D78D73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統計データより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B18180-DDA1-4DDA-AA81-D73CC807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95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4D93C-BE25-4D39-A791-61EFD4D7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１．大田区空き家の現状（統計データ①）</a:t>
            </a:r>
            <a:endParaRPr kumimoji="1" lang="ja-JP" altLang="en-US" sz="3600" u="sng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AB876E-04B7-4C32-830A-06A25971E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◆東京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区や県庁所在地市が上位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→大田区は件数ベースで第２位</a:t>
            </a:r>
            <a:endParaRPr lang="en-US" altLang="ja-JP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◆管理不全の空き家が地域の課題、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主要都市ほど深刻化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日経新聞 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年１月１１日掲載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AE5D4F2-61C1-4C3A-908A-B3807129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172" y="2068378"/>
            <a:ext cx="3915567" cy="4243521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EC256F2-D379-4CFA-B866-9133C54A98D4}"/>
              </a:ext>
            </a:extLst>
          </p:cNvPr>
          <p:cNvSpPr/>
          <p:nvPr/>
        </p:nvSpPr>
        <p:spPr>
          <a:xfrm>
            <a:off x="7576172" y="2827606"/>
            <a:ext cx="3621712" cy="492369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35F4F-6D58-475B-88C6-17CC905F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82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942B3-1E02-4199-80A6-32682FC98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１．大田区空き家の現状（統計データ②）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E467DE-FDEB-42C1-9296-DB2ACA287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◆大田区の空き家率を推計してみる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と状況の見え方は変わる</a:t>
            </a:r>
            <a:endParaRPr lang="en-US" altLang="ja-JP" sz="32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推計結果（山北の推計）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48,080(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戸）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÷416,610 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)※=</a:t>
            </a:r>
            <a:r>
              <a:rPr lang="en-US" altLang="ja-JP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11.5%</a:t>
            </a:r>
          </a:p>
          <a:p>
            <a:pPr marL="0" indent="0">
              <a:buNone/>
            </a:pP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※e-stat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データを使用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82058A1-50C4-4516-8291-9FCFF66D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466" y="2274790"/>
            <a:ext cx="3086100" cy="3743325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DB2594-5D63-4842-A09E-31D29537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87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D5FED-686C-4C65-90E9-66EDEC153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１．大田区空き家の現状（統計データ③）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8BE31D-777C-4593-AC88-412E665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大田区の空き家率は</a:t>
            </a:r>
            <a:r>
              <a:rPr kumimoji="1" lang="ja-JP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高止まり傾向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にあると推察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～データは東京都全体を引用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6F51EB7-EA1F-4616-A5F3-4120932E0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53" y="2756242"/>
            <a:ext cx="9747738" cy="3736633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2FDE2176-5DD4-4D73-BF90-A7B60A2B51BC}"/>
              </a:ext>
            </a:extLst>
          </p:cNvPr>
          <p:cNvSpPr/>
          <p:nvPr/>
        </p:nvSpPr>
        <p:spPr>
          <a:xfrm>
            <a:off x="3967089" y="3429000"/>
            <a:ext cx="1899139" cy="5240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181FF2F-9ECA-4BF9-8944-1A525B305E27}"/>
              </a:ext>
            </a:extLst>
          </p:cNvPr>
          <p:cNvSpPr/>
          <p:nvPr/>
        </p:nvSpPr>
        <p:spPr>
          <a:xfrm rot="19201844">
            <a:off x="9874497" y="4143072"/>
            <a:ext cx="661181" cy="60429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C78006-B95F-4771-AF2D-2CE9B007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9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BD3F2-8E12-4109-AA39-5F40F757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１．大田区空き家の現状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まとめ）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572608-42C8-41E7-ADA0-9C1811C97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905"/>
            <a:ext cx="10515600" cy="47420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　現時点の空き家率で見ると大田区は全国規模で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  深刻ではないという主張もあるかもしれない。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（この点は否定をしません）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ただし、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高止まり</a:t>
            </a:r>
            <a:r>
              <a:rPr kumimoji="1"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傾向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は続いている現実はあるでは？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◆　</a:t>
            </a:r>
            <a:r>
              <a:rPr lang="en-US" altLang="ja-JP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4.8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万戸という区内建物の稼働が止まっている</a:t>
            </a:r>
            <a:endParaRPr lang="en-US" altLang="ja-JP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事実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を直視し、区民資産の運用上の課題とすべき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809F70-A273-4A1E-AC0B-87F6CA56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28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2222D-9F1B-4DA7-9BB3-9DA8331E24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</a:t>
            </a:r>
            <a:endParaRPr kumimoji="1" lang="ja-JP" altLang="en-US" sz="5400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99658189-5F08-4DD8-BE8C-FED2D78D73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大田区ホームページ等より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819852-83C1-4AAB-8F5D-F5B0D95A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7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108A3C-A6C6-40B7-BD17-FCECFCAD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２．大田区の空き家対策（その１）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https://www.city.ota.tokyo.jp/seikatsu/sumaimachinami/sumai/akiya_katsuyou.html</a:t>
            </a:r>
            <a:endParaRPr kumimoji="1" lang="ja-JP" altLang="en-US" sz="1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7D3D1E-C8B3-4A59-843F-108BA918B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空き家の定義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日常的な生活が行われていない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又は　</a:t>
            </a: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継続的に人が住んで</a:t>
            </a:r>
            <a:endParaRPr lang="en-US" altLang="ja-JP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いない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区内の一軒家、共同住宅のこと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対策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空家を公益的に活用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地域交流、福祉、子育て支援、教育関連、防災、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国際交流・観光、まちづくり等で活用する取組み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3B11DEA-882F-497A-86E2-BF9AD1003831}"/>
              </a:ext>
            </a:extLst>
          </p:cNvPr>
          <p:cNvSpPr/>
          <p:nvPr/>
        </p:nvSpPr>
        <p:spPr>
          <a:xfrm>
            <a:off x="1588477" y="5506207"/>
            <a:ext cx="9537895" cy="936137"/>
          </a:xfrm>
          <a:prstGeom prst="roundRect">
            <a:avLst/>
          </a:prstGeom>
          <a:ln w="635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行政の立場上、公益的という観点は外せない。</a:t>
            </a:r>
            <a:endParaRPr kumimoji="1"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～私益的部分は民間に任せたい？（後述）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656E7D-1347-442C-AFED-3C4C1866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46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2DA39-F128-4C93-AA8B-53E1AC26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２．大田区の空き家対策（その２）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https://www.city.ota.tokyo.jp/seikatsu/sumaimachinami/sumai/akiya_katsuyou.html</a:t>
            </a:r>
            <a:endParaRPr kumimoji="1" lang="ja-JP" altLang="en-US" sz="1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6817FA-EB50-49C7-AF02-21945BE2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34867" cy="2962192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３）実施スキーム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空家の所有者・管理者と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利用希望者を事前登録し、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双方合意によるマッチング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成立へ向けた</a:t>
            </a:r>
            <a:r>
              <a:rPr lang="ja-JP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サポート</a:t>
            </a:r>
            <a:endParaRPr lang="en-US" altLang="ja-JP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773F3116-DC0A-45D8-85BF-C32819961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067" y="2020907"/>
            <a:ext cx="5434867" cy="402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C86BDEA-1113-4624-B13C-5221C597BCCF}"/>
              </a:ext>
            </a:extLst>
          </p:cNvPr>
          <p:cNvSpPr/>
          <p:nvPr/>
        </p:nvSpPr>
        <p:spPr>
          <a:xfrm>
            <a:off x="1327053" y="4515030"/>
            <a:ext cx="4768948" cy="1857898"/>
          </a:xfrm>
          <a:prstGeom prst="roundRect">
            <a:avLst/>
          </a:prstGeom>
          <a:ln w="635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区は当事者間の媒介は</a:t>
            </a:r>
            <a:endParaRPr lang="en-US" altLang="ja-JP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しますよ。あとは当事者間でよろしく。</a:t>
            </a:r>
            <a:endParaRPr kumimoji="1" lang="ja-JP" alt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49FBE5-2145-4A10-949B-14DEDACE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04D3-6C26-4AED-B498-D779A7E6954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97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875</Words>
  <Application>Microsoft Office PowerPoint</Application>
  <PresentationFormat>ワイド画面</PresentationFormat>
  <Paragraphs>102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メイリオ</vt:lpstr>
      <vt:lpstr>游ゴシック</vt:lpstr>
      <vt:lpstr>游ゴシック Light</vt:lpstr>
      <vt:lpstr>Arial</vt:lpstr>
      <vt:lpstr>Office テーマ</vt:lpstr>
      <vt:lpstr>【Code for OTA】  大田区 空き家対策の現状 ～検討の叩き台～ </vt:lpstr>
      <vt:lpstr>１．大田区空き家の現状</vt:lpstr>
      <vt:lpstr>１．大田区空き家の現状（統計データ①）</vt:lpstr>
      <vt:lpstr>１．大田区空き家の現状（統計データ②）</vt:lpstr>
      <vt:lpstr>１．大田区空き家の現状（統計データ③）</vt:lpstr>
      <vt:lpstr>１．大田区空き家の現状(まとめ）</vt:lpstr>
      <vt:lpstr>２．大田区の空き家対策</vt:lpstr>
      <vt:lpstr>２．大田区の空き家対策（その１） 　　https://www.city.ota.tokyo.jp/seikatsu/sumaimachinami/sumai/akiya_katsuyou.html</vt:lpstr>
      <vt:lpstr>２．大田区の空き家対策（その２） 　　https://www.city.ota.tokyo.jp/seikatsu/sumaimachinami/sumai/akiya_katsuyou.html</vt:lpstr>
      <vt:lpstr>２．大田区の空き家対策（その３） 　　https://www.city.ota.tokyo.jp/seikatsu/sumaimachinami/sumai/akiya_katsuyou.html</vt:lpstr>
      <vt:lpstr>２．大田区の空き家対策（その４）</vt:lpstr>
      <vt:lpstr>２．大田区の空き家対策（まとめ）</vt:lpstr>
      <vt:lpstr>３．Code for OTAが考える 　　空き家対策とは？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【Code For OTA】  大田区 空き家対策の現状について</dc:title>
  <dc:creator>一平 山北</dc:creator>
  <cp:lastModifiedBy>一平 山北</cp:lastModifiedBy>
  <cp:revision>15</cp:revision>
  <cp:lastPrinted>2020-04-12T05:38:19Z</cp:lastPrinted>
  <dcterms:created xsi:type="dcterms:W3CDTF">2020-04-12T01:15:22Z</dcterms:created>
  <dcterms:modified xsi:type="dcterms:W3CDTF">2020-04-12T06:17:57Z</dcterms:modified>
</cp:coreProperties>
</file>